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0693400" cy="7556500"/>
  <p:notesSz cx="6858000" cy="9144000"/>
  <p:embeddedFontLst>
    <p:embeddedFont>
      <p:font typeface="Montserrat" panose="00000500000000000000" pitchFamily="2" charset="0"/>
      <p:regular r:id="rId10"/>
    </p:embeddedFont>
    <p:embeddedFont>
      <p:font typeface="Montserrat Bold" panose="00000800000000000000" charset="0"/>
      <p:regular r:id="rId11"/>
    </p:embeddedFont>
    <p:embeddedFont>
      <p:font typeface="Montserrat Classic" panose="020B0604020202020204" charset="0"/>
      <p:regular r:id="rId12"/>
    </p:embeddedFont>
    <p:embeddedFont>
      <p:font typeface="Montserrat Classic Bold" panose="020B0604020202020204" charset="0"/>
      <p:regular r:id="rId13"/>
    </p:embeddedFont>
    <p:embeddedFont>
      <p:font typeface="Montserrat Medium" panose="00000600000000000000" pitchFamily="2" charset="0"/>
      <p:regular r:id="rId14"/>
    </p:embeddedFont>
    <p:embeddedFont>
      <p:font typeface="Montserrat Semi-Bold" panose="020B0604020202020204" charset="0"/>
      <p:regular r:id="rId15"/>
    </p:embeddedFont>
    <p:embeddedFont>
      <p:font typeface="Montserrat Ultra-Bold" panose="020B0604020202020204" charset="0"/>
      <p:regular r:id="rId16"/>
    </p:embeddedFont>
    <p:embeddedFont>
      <p:font typeface="Source Sans Pro" panose="020B0503030403020204" pitchFamily="34" charset="0"/>
      <p:regular r:id="rId17"/>
      <p:bold r:id="rId18"/>
      <p:italic r:id="rId19"/>
      <p:boldItalic r:id="rId20"/>
    </p:embeddedFont>
    <p:embeddedFont>
      <p:font typeface="Source Sans Pro Bold" panose="020B0703030403020204" pitchFamily="34" charset="0"/>
      <p:regular r:id="rId21"/>
      <p:bold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2" autoAdjust="0"/>
  </p:normalViewPr>
  <p:slideViewPr>
    <p:cSldViewPr>
      <p:cViewPr varScale="1">
        <p:scale>
          <a:sx n="71" d="100"/>
          <a:sy n="71" d="100"/>
        </p:scale>
        <p:origin x="146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5.fntdata"/><Relationship Id="rId22" Type="http://schemas.openxmlformats.org/officeDocument/2006/relationships/font" Target="fonts/font1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DPRM98_CERTIFICATE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052271" y="3772353"/>
            <a:ext cx="2626779" cy="939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42"/>
              </a:lnSpc>
            </a:pPr>
            <a:r>
              <a:rPr lang="en-US" sz="1617" dirty="0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for participating as </a:t>
            </a:r>
          </a:p>
          <a:p>
            <a:pPr marL="0" lvl="0" indent="0" algn="ctr">
              <a:lnSpc>
                <a:spcPts val="4042"/>
              </a:lnSpc>
            </a:pPr>
            <a:r>
              <a:rPr lang="en-US" sz="1617" dirty="0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at </a:t>
            </a:r>
          </a:p>
        </p:txBody>
      </p:sp>
      <p:sp>
        <p:nvSpPr>
          <p:cNvPr id="3" name="AutoShape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40225" y="4179371"/>
            <a:ext cx="4813404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4" name="AutoShape 4"/>
          <p:cNvSpPr>
            <a:spLocks noGrp="1" noRot="1" noMove="1" noResize="1" noEditPoints="1" noAdjustHandles="1" noChangeArrowheads="1" noChangeShapeType="1"/>
          </p:cNvSpPr>
          <p:nvPr/>
        </p:nvSpPr>
        <p:spPr>
          <a:xfrm flipV="1">
            <a:off x="3693634" y="4712107"/>
            <a:ext cx="575999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grpSp>
        <p:nvGrpSpPr>
          <p:cNvPr id="5" name="Group 5"/>
          <p:cNvGrpSpPr>
            <a:grpSpLocks noGrp="1" noUngrp="1" noRot="1" noMove="1" noResize="1"/>
          </p:cNvGrpSpPr>
          <p:nvPr/>
        </p:nvGrpSpPr>
        <p:grpSpPr>
          <a:xfrm>
            <a:off x="2996773" y="403282"/>
            <a:ext cx="4698454" cy="1214765"/>
            <a:chOff x="0" y="0"/>
            <a:chExt cx="1683820" cy="435344"/>
          </a:xfrm>
        </p:grpSpPr>
        <p:sp>
          <p:nvSpPr>
            <p:cNvPr id="6" name="Freeform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683820" cy="435344"/>
            </a:xfrm>
            <a:custGeom>
              <a:avLst/>
              <a:gdLst/>
              <a:ahLst/>
              <a:cxnLst/>
              <a:rect l="l" t="t" r="r" b="b"/>
              <a:pathLst>
                <a:path w="1683820" h="435344">
                  <a:moveTo>
                    <a:pt x="0" y="0"/>
                  </a:moveTo>
                  <a:lnTo>
                    <a:pt x="1683820" y="0"/>
                  </a:lnTo>
                  <a:lnTo>
                    <a:pt x="1683820" y="435344"/>
                  </a:lnTo>
                  <a:lnTo>
                    <a:pt x="0" y="435344"/>
                  </a:lnTo>
                  <a:close/>
                </a:path>
              </a:pathLst>
            </a:custGeom>
            <a:gradFill rotWithShape="1">
              <a:gsLst>
                <a:gs pos="0">
                  <a:srgbClr val="3B0104">
                    <a:alpha val="100000"/>
                  </a:srgbClr>
                </a:gs>
                <a:gs pos="100000">
                  <a:srgbClr val="781327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7" name="TextBox 7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683820" cy="444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387388" y="477478"/>
            <a:ext cx="3940426" cy="997977"/>
            <a:chOff x="0" y="-66675"/>
            <a:chExt cx="5253900" cy="1330636"/>
          </a:xfrm>
        </p:grpSpPr>
        <p:sp>
          <p:nvSpPr>
            <p:cNvPr id="9" name="TextBox 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66675"/>
              <a:ext cx="5222966" cy="8046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135"/>
                </a:lnSpc>
                <a:spcBef>
                  <a:spcPct val="0"/>
                </a:spcBef>
              </a:pPr>
              <a:r>
                <a:rPr lang="en-US" sz="3667" spc="491" dirty="0">
                  <a:solidFill>
                    <a:srgbClr val="F5F5F5"/>
                  </a:solidFill>
                  <a:latin typeface="Montserrat Ultra-Bold"/>
                  <a:ea typeface="Montserrat Ultra-Bold"/>
                  <a:cs typeface="Montserrat Ultra-Bold"/>
                  <a:sym typeface="Montserrat Ultra-Bold"/>
                </a:rPr>
                <a:t>CERTIFICATE</a:t>
              </a:r>
            </a:p>
          </p:txBody>
        </p:sp>
        <p:sp>
          <p:nvSpPr>
            <p:cNvPr id="10" name="TextBox 10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935" y="560865"/>
              <a:ext cx="5222965" cy="70309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5"/>
                </a:lnSpc>
                <a:spcBef>
                  <a:spcPct val="0"/>
                </a:spcBef>
              </a:pPr>
              <a:r>
                <a:rPr lang="en-US" sz="3168" dirty="0">
                  <a:solidFill>
                    <a:srgbClr val="F5F5F5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OF APPRECIATION</a:t>
              </a:r>
            </a:p>
          </p:txBody>
        </p:sp>
      </p:grpSp>
      <p:sp>
        <p:nvSpPr>
          <p:cNvPr id="11" name="TextBox 11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821777" y="1713580"/>
            <a:ext cx="3048446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9"/>
              </a:lnSpc>
            </a:pPr>
            <a:r>
              <a:rPr lang="en-US" sz="1599" dirty="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IS PROUDLY PRESENTED TO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526408" y="2767622"/>
            <a:ext cx="5639184" cy="297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85"/>
              </a:lnSpc>
            </a:pPr>
            <a:r>
              <a:rPr lang="en-US" sz="1988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name here&gt;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623836" y="3772353"/>
            <a:ext cx="4813404" cy="293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85"/>
              </a:lnSpc>
            </a:pPr>
            <a:r>
              <a:rPr lang="en-US" sz="1988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role here&gt;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702054" y="4358667"/>
            <a:ext cx="5751724" cy="2651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47"/>
              </a:lnSpc>
            </a:pPr>
            <a:r>
              <a:rPr lang="en-US" sz="1789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event here&gt;</a:t>
            </a:r>
          </a:p>
        </p:txBody>
      </p:sp>
      <p:sp>
        <p:nvSpPr>
          <p:cNvPr id="15" name="AutoShape 15"/>
          <p:cNvSpPr/>
          <p:nvPr/>
        </p:nvSpPr>
        <p:spPr>
          <a:xfrm>
            <a:off x="970857" y="6441218"/>
            <a:ext cx="1548672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16" name="TextBox 16"/>
          <p:cNvSpPr txBox="1"/>
          <p:nvPr/>
        </p:nvSpPr>
        <p:spPr>
          <a:xfrm>
            <a:off x="1168153" y="6172940"/>
            <a:ext cx="1058970" cy="193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8"/>
              </a:lnSpc>
            </a:pPr>
            <a:r>
              <a:rPr lang="en-US" sz="129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dd/mm/</a:t>
            </a:r>
            <a:r>
              <a:rPr lang="en-US" sz="1290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yyyy</a:t>
            </a:r>
            <a:endParaRPr lang="en-US" sz="1290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398986" y="6537788"/>
            <a:ext cx="472010" cy="193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8"/>
              </a:lnSpc>
            </a:pPr>
            <a:r>
              <a:rPr lang="en-US" sz="129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DATE</a:t>
            </a:r>
          </a:p>
        </p:txBody>
      </p:sp>
      <p:sp>
        <p:nvSpPr>
          <p:cNvPr id="18" name="AutoShape 18"/>
          <p:cNvSpPr/>
          <p:nvPr/>
        </p:nvSpPr>
        <p:spPr>
          <a:xfrm>
            <a:off x="8199837" y="6437112"/>
            <a:ext cx="1548672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19" name="TextBox 19"/>
          <p:cNvSpPr txBox="1"/>
          <p:nvPr/>
        </p:nvSpPr>
        <p:spPr>
          <a:xfrm>
            <a:off x="7833124" y="6177046"/>
            <a:ext cx="2282098" cy="1993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8"/>
              </a:lnSpc>
            </a:pPr>
            <a:r>
              <a:rPr lang="en-US" sz="129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Name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97226" y="6533682"/>
            <a:ext cx="1451284" cy="193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8"/>
              </a:lnSpc>
            </a:pPr>
            <a:r>
              <a:rPr lang="en-US" sz="129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&lt;DESIGNATION&gt;</a:t>
            </a:r>
          </a:p>
        </p:txBody>
      </p:sp>
      <p:grpSp>
        <p:nvGrpSpPr>
          <p:cNvPr id="21" name="Group 21"/>
          <p:cNvGrpSpPr>
            <a:grpSpLocks noGrp="1" noUngrp="1" noRot="1" noMove="1" noResize="1"/>
          </p:cNvGrpSpPr>
          <p:nvPr/>
        </p:nvGrpSpPr>
        <p:grpSpPr>
          <a:xfrm rot="5400000">
            <a:off x="9273364" y="3466742"/>
            <a:ext cx="2927822" cy="626517"/>
            <a:chOff x="0" y="0"/>
            <a:chExt cx="1049265" cy="224529"/>
          </a:xfrm>
        </p:grpSpPr>
        <p:sp>
          <p:nvSpPr>
            <p:cNvPr id="22" name="Freeform 2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049265" cy="224529"/>
            </a:xfrm>
            <a:custGeom>
              <a:avLst/>
              <a:gdLst/>
              <a:ahLst/>
              <a:cxnLst/>
              <a:rect l="l" t="t" r="r" b="b"/>
              <a:pathLst>
                <a:path w="1049265" h="224529">
                  <a:moveTo>
                    <a:pt x="0" y="0"/>
                  </a:moveTo>
                  <a:lnTo>
                    <a:pt x="1049265" y="0"/>
                  </a:lnTo>
                  <a:lnTo>
                    <a:pt x="1049265" y="224529"/>
                  </a:lnTo>
                  <a:lnTo>
                    <a:pt x="0" y="224529"/>
                  </a:lnTo>
                  <a:close/>
                </a:path>
              </a:pathLst>
            </a:custGeom>
            <a:gradFill rotWithShape="1">
              <a:gsLst>
                <a:gs pos="0">
                  <a:srgbClr val="3B0104">
                    <a:alpha val="100000"/>
                  </a:srgbClr>
                </a:gs>
                <a:gs pos="100000">
                  <a:srgbClr val="781327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23" name="TextBox 23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049265" cy="2340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  <p:grpSp>
        <p:nvGrpSpPr>
          <p:cNvPr id="24" name="Group 24"/>
          <p:cNvGrpSpPr>
            <a:grpSpLocks noGrp="1" noUngrp="1" noRot="1" noMove="1" noResize="1"/>
          </p:cNvGrpSpPr>
          <p:nvPr/>
        </p:nvGrpSpPr>
        <p:grpSpPr>
          <a:xfrm rot="5400000">
            <a:off x="-1463912" y="3466742"/>
            <a:ext cx="2927822" cy="626517"/>
            <a:chOff x="0" y="0"/>
            <a:chExt cx="1049265" cy="224529"/>
          </a:xfrm>
        </p:grpSpPr>
        <p:sp>
          <p:nvSpPr>
            <p:cNvPr id="25" name="Freeform 25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049265" cy="224529"/>
            </a:xfrm>
            <a:custGeom>
              <a:avLst/>
              <a:gdLst/>
              <a:ahLst/>
              <a:cxnLst/>
              <a:rect l="l" t="t" r="r" b="b"/>
              <a:pathLst>
                <a:path w="1049265" h="224529">
                  <a:moveTo>
                    <a:pt x="0" y="0"/>
                  </a:moveTo>
                  <a:lnTo>
                    <a:pt x="1049265" y="0"/>
                  </a:lnTo>
                  <a:lnTo>
                    <a:pt x="1049265" y="224529"/>
                  </a:lnTo>
                  <a:lnTo>
                    <a:pt x="0" y="224529"/>
                  </a:lnTo>
                  <a:close/>
                </a:path>
              </a:pathLst>
            </a:custGeom>
            <a:gradFill rotWithShape="1">
              <a:gsLst>
                <a:gs pos="0">
                  <a:srgbClr val="3B0104">
                    <a:alpha val="100000"/>
                  </a:srgbClr>
                </a:gs>
                <a:gs pos="100000">
                  <a:srgbClr val="781327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26" name="TextBox 26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049265" cy="2340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  <p:sp>
        <p:nvSpPr>
          <p:cNvPr id="27" name="Freeform 2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23836" y="5484208"/>
            <a:ext cx="1397386" cy="1159451"/>
          </a:xfrm>
          <a:custGeom>
            <a:avLst/>
            <a:gdLst/>
            <a:ahLst/>
            <a:cxnLst/>
            <a:rect l="l" t="t" r="r" b="b"/>
            <a:pathLst>
              <a:path w="1397386" h="1159451">
                <a:moveTo>
                  <a:pt x="0" y="0"/>
                </a:moveTo>
                <a:lnTo>
                  <a:pt x="1397386" y="0"/>
                </a:lnTo>
                <a:lnTo>
                  <a:pt x="1397386" y="1159451"/>
                </a:lnTo>
                <a:lnTo>
                  <a:pt x="0" y="11594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IN"/>
          </a:p>
        </p:txBody>
      </p:sp>
      <p:sp>
        <p:nvSpPr>
          <p:cNvPr id="28" name="TextBox 2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40225" y="6678014"/>
            <a:ext cx="1397386" cy="223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61"/>
              </a:lnSpc>
            </a:pPr>
            <a:r>
              <a:rPr lang="en-US" sz="1329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DISTRICT 98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40225" y="5474906"/>
            <a:ext cx="1397386" cy="1159451"/>
          </a:xfrm>
          <a:custGeom>
            <a:avLst/>
            <a:gdLst/>
            <a:ahLst/>
            <a:cxnLst/>
            <a:rect l="l" t="t" r="r" b="b"/>
            <a:pathLst>
              <a:path w="1397386" h="1159451">
                <a:moveTo>
                  <a:pt x="0" y="0"/>
                </a:moveTo>
                <a:lnTo>
                  <a:pt x="1397386" y="0"/>
                </a:lnTo>
                <a:lnTo>
                  <a:pt x="1397386" y="1159451"/>
                </a:lnTo>
                <a:lnTo>
                  <a:pt x="0" y="11594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IN"/>
          </a:p>
        </p:txBody>
      </p:sp>
      <p:sp>
        <p:nvSpPr>
          <p:cNvPr id="3" name="TextBox 3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052271" y="3772353"/>
            <a:ext cx="2626779" cy="939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42"/>
              </a:lnSpc>
            </a:pPr>
            <a:r>
              <a:rPr lang="en-US" sz="1617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for participating as </a:t>
            </a:r>
          </a:p>
          <a:p>
            <a:pPr marL="0" lvl="0" indent="0" algn="ctr">
              <a:lnSpc>
                <a:spcPts val="4042"/>
              </a:lnSpc>
            </a:pPr>
            <a:r>
              <a:rPr lang="en-US" sz="1617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at </a:t>
            </a:r>
          </a:p>
        </p:txBody>
      </p:sp>
      <p:sp>
        <p:nvSpPr>
          <p:cNvPr id="4" name="AutoShape 4"/>
          <p:cNvSpPr/>
          <p:nvPr/>
        </p:nvSpPr>
        <p:spPr>
          <a:xfrm flipV="1">
            <a:off x="4640225" y="4179371"/>
            <a:ext cx="5295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5" name="AutoShape 5"/>
          <p:cNvSpPr/>
          <p:nvPr/>
        </p:nvSpPr>
        <p:spPr>
          <a:xfrm>
            <a:off x="3693634" y="4712107"/>
            <a:ext cx="6242366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grpSp>
        <p:nvGrpSpPr>
          <p:cNvPr id="6" name="Group 6"/>
          <p:cNvGrpSpPr>
            <a:grpSpLocks noGrp="1" noUngrp="1" noRot="1" noMove="1" noResize="1"/>
          </p:cNvGrpSpPr>
          <p:nvPr/>
        </p:nvGrpSpPr>
        <p:grpSpPr>
          <a:xfrm>
            <a:off x="2996773" y="403282"/>
            <a:ext cx="4698454" cy="1214765"/>
            <a:chOff x="0" y="0"/>
            <a:chExt cx="1683820" cy="435344"/>
          </a:xfrm>
        </p:grpSpPr>
        <p:sp>
          <p:nvSpPr>
            <p:cNvPr id="7" name="Freeform 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683820" cy="435344"/>
            </a:xfrm>
            <a:custGeom>
              <a:avLst/>
              <a:gdLst/>
              <a:ahLst/>
              <a:cxnLst/>
              <a:rect l="l" t="t" r="r" b="b"/>
              <a:pathLst>
                <a:path w="1683820" h="435344">
                  <a:moveTo>
                    <a:pt x="0" y="0"/>
                  </a:moveTo>
                  <a:lnTo>
                    <a:pt x="1683820" y="0"/>
                  </a:lnTo>
                  <a:lnTo>
                    <a:pt x="1683820" y="435344"/>
                  </a:lnTo>
                  <a:lnTo>
                    <a:pt x="0" y="435344"/>
                  </a:lnTo>
                  <a:close/>
                </a:path>
              </a:pathLst>
            </a:custGeom>
            <a:gradFill rotWithShape="1">
              <a:gsLst>
                <a:gs pos="0">
                  <a:srgbClr val="004165">
                    <a:alpha val="100000"/>
                  </a:srgbClr>
                </a:gs>
                <a:gs pos="100000">
                  <a:srgbClr val="00609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8" name="TextBox 8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683820" cy="444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  <p:grpSp>
        <p:nvGrpSpPr>
          <p:cNvPr id="9" name="Group 9"/>
          <p:cNvGrpSpPr>
            <a:grpSpLocks noGrp="1" noUngrp="1" noRot="1" noMove="1" noResize="1"/>
          </p:cNvGrpSpPr>
          <p:nvPr/>
        </p:nvGrpSpPr>
        <p:grpSpPr>
          <a:xfrm>
            <a:off x="3387388" y="477478"/>
            <a:ext cx="3917225" cy="997977"/>
            <a:chOff x="0" y="-66675"/>
            <a:chExt cx="5222966" cy="1330636"/>
          </a:xfrm>
        </p:grpSpPr>
        <p:sp>
          <p:nvSpPr>
            <p:cNvPr id="10" name="TextBox 10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66675"/>
              <a:ext cx="5222966" cy="8046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135"/>
                </a:lnSpc>
                <a:spcBef>
                  <a:spcPct val="0"/>
                </a:spcBef>
              </a:pPr>
              <a:r>
                <a:rPr lang="en-US" sz="3667" spc="491">
                  <a:solidFill>
                    <a:srgbClr val="F5F5F5"/>
                  </a:solidFill>
                  <a:latin typeface="Montserrat Ultra-Bold"/>
                  <a:ea typeface="Montserrat Ultra-Bold"/>
                  <a:cs typeface="Montserrat Ultra-Bold"/>
                  <a:sym typeface="Montserrat Ultra-Bold"/>
                </a:rPr>
                <a:t>CERTIFICATE</a:t>
              </a:r>
            </a:p>
          </p:txBody>
        </p:sp>
        <p:sp>
          <p:nvSpPr>
            <p:cNvPr id="11" name="TextBox 11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935" y="560865"/>
              <a:ext cx="5192031" cy="70309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435"/>
                </a:lnSpc>
                <a:spcBef>
                  <a:spcPct val="0"/>
                </a:spcBef>
              </a:pPr>
              <a:r>
                <a:rPr lang="en-US" sz="3168" dirty="0">
                  <a:solidFill>
                    <a:srgbClr val="F5F5F5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OF APPRECIATION</a:t>
              </a:r>
            </a:p>
          </p:txBody>
        </p:sp>
      </p:grpSp>
      <p:sp>
        <p:nvSpPr>
          <p:cNvPr id="12" name="TextBox 1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821777" y="1713580"/>
            <a:ext cx="3048446" cy="264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9"/>
              </a:lnSpc>
            </a:pPr>
            <a:r>
              <a:rPr lang="en-US" sz="1599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IS PROUDLY PRESENTED TO </a:t>
            </a:r>
          </a:p>
        </p:txBody>
      </p:sp>
      <p:sp>
        <p:nvSpPr>
          <p:cNvPr id="13" name="TextBox 13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40225" y="6678014"/>
            <a:ext cx="1397386" cy="223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61"/>
              </a:lnSpc>
            </a:pPr>
            <a:r>
              <a:rPr lang="en-US" sz="1329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DISTRICT 98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526408" y="2767622"/>
            <a:ext cx="5639184" cy="297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85"/>
              </a:lnSpc>
            </a:pPr>
            <a:r>
              <a:rPr lang="en-US" sz="1988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name here&gt;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40225" y="3873856"/>
            <a:ext cx="5295775" cy="293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85"/>
              </a:lnSpc>
            </a:pPr>
            <a:r>
              <a:rPr lang="en-US" sz="1988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role here&gt;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701906" y="4434996"/>
            <a:ext cx="6234094" cy="2651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47"/>
              </a:lnSpc>
            </a:pPr>
            <a:r>
              <a:rPr lang="en-US" sz="1789" dirty="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&lt;Insert event here&gt;</a:t>
            </a:r>
          </a:p>
        </p:txBody>
      </p:sp>
      <p:sp>
        <p:nvSpPr>
          <p:cNvPr id="17" name="AutoShape 17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0857" y="6441218"/>
            <a:ext cx="1548672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18" name="TextBox 18"/>
          <p:cNvSpPr txBox="1"/>
          <p:nvPr/>
        </p:nvSpPr>
        <p:spPr>
          <a:xfrm>
            <a:off x="1168153" y="6172940"/>
            <a:ext cx="1058970" cy="193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8"/>
              </a:lnSpc>
            </a:pPr>
            <a:r>
              <a:rPr lang="en-US" sz="129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dd/mm/yyyy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98986" y="6537788"/>
            <a:ext cx="472010" cy="193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48"/>
              </a:lnSpc>
            </a:pPr>
            <a:r>
              <a:rPr lang="en-US" sz="129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DATE</a:t>
            </a:r>
          </a:p>
        </p:txBody>
      </p:sp>
      <p:sp>
        <p:nvSpPr>
          <p:cNvPr id="20" name="AutoShape 20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199837" y="6437112"/>
            <a:ext cx="1548672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21" name="TextBox 21"/>
          <p:cNvSpPr txBox="1"/>
          <p:nvPr/>
        </p:nvSpPr>
        <p:spPr>
          <a:xfrm>
            <a:off x="7833124" y="6177046"/>
            <a:ext cx="2282098" cy="1993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8"/>
              </a:lnSpc>
            </a:pPr>
            <a:r>
              <a:rPr lang="en-US" sz="129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Name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338928" y="6533682"/>
            <a:ext cx="1548672" cy="1923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48"/>
              </a:lnSpc>
            </a:pPr>
            <a:r>
              <a:rPr lang="en-US" sz="1290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&lt;DESIGNATION&gt;</a:t>
            </a:r>
          </a:p>
        </p:txBody>
      </p:sp>
      <p:grpSp>
        <p:nvGrpSpPr>
          <p:cNvPr id="23" name="Group 23"/>
          <p:cNvGrpSpPr>
            <a:grpSpLocks noGrp="1" noUngrp="1" noRot="1" noMove="1" noResize="1"/>
          </p:cNvGrpSpPr>
          <p:nvPr/>
        </p:nvGrpSpPr>
        <p:grpSpPr>
          <a:xfrm rot="5400000">
            <a:off x="9273364" y="3466742"/>
            <a:ext cx="2927822" cy="626517"/>
            <a:chOff x="0" y="0"/>
            <a:chExt cx="1049265" cy="224529"/>
          </a:xfrm>
        </p:grpSpPr>
        <p:sp>
          <p:nvSpPr>
            <p:cNvPr id="24" name="Freeform 2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049265" cy="224529"/>
            </a:xfrm>
            <a:custGeom>
              <a:avLst/>
              <a:gdLst/>
              <a:ahLst/>
              <a:cxnLst/>
              <a:rect l="l" t="t" r="r" b="b"/>
              <a:pathLst>
                <a:path w="1049265" h="224529">
                  <a:moveTo>
                    <a:pt x="0" y="0"/>
                  </a:moveTo>
                  <a:lnTo>
                    <a:pt x="1049265" y="0"/>
                  </a:lnTo>
                  <a:lnTo>
                    <a:pt x="1049265" y="224529"/>
                  </a:lnTo>
                  <a:lnTo>
                    <a:pt x="0" y="224529"/>
                  </a:lnTo>
                  <a:close/>
                </a:path>
              </a:pathLst>
            </a:custGeom>
            <a:gradFill rotWithShape="1">
              <a:gsLst>
                <a:gs pos="0">
                  <a:srgbClr val="004165">
                    <a:alpha val="100000"/>
                  </a:srgbClr>
                </a:gs>
                <a:gs pos="100000">
                  <a:srgbClr val="00609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25" name="TextBox 25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049265" cy="2340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  <p:grpSp>
        <p:nvGrpSpPr>
          <p:cNvPr id="26" name="Group 26"/>
          <p:cNvGrpSpPr>
            <a:grpSpLocks noGrp="1" noUngrp="1" noRot="1" noMove="1" noResize="1"/>
          </p:cNvGrpSpPr>
          <p:nvPr/>
        </p:nvGrpSpPr>
        <p:grpSpPr>
          <a:xfrm rot="5400000">
            <a:off x="-1463911" y="3466742"/>
            <a:ext cx="2927822" cy="626517"/>
            <a:chOff x="0" y="0"/>
            <a:chExt cx="1049265" cy="224529"/>
          </a:xfrm>
        </p:grpSpPr>
        <p:sp>
          <p:nvSpPr>
            <p:cNvPr id="27" name="Freeform 2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1049265" cy="224529"/>
            </a:xfrm>
            <a:custGeom>
              <a:avLst/>
              <a:gdLst/>
              <a:ahLst/>
              <a:cxnLst/>
              <a:rect l="l" t="t" r="r" b="b"/>
              <a:pathLst>
                <a:path w="1049265" h="224529">
                  <a:moveTo>
                    <a:pt x="0" y="0"/>
                  </a:moveTo>
                  <a:lnTo>
                    <a:pt x="1049265" y="0"/>
                  </a:lnTo>
                  <a:lnTo>
                    <a:pt x="1049265" y="224529"/>
                  </a:lnTo>
                  <a:lnTo>
                    <a:pt x="0" y="224529"/>
                  </a:lnTo>
                  <a:close/>
                </a:path>
              </a:pathLst>
            </a:custGeom>
            <a:gradFill rotWithShape="1">
              <a:gsLst>
                <a:gs pos="0">
                  <a:srgbClr val="004165">
                    <a:alpha val="100000"/>
                  </a:srgbClr>
                </a:gs>
                <a:gs pos="100000">
                  <a:srgbClr val="00609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28" name="TextBox 28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9525"/>
              <a:ext cx="1049265" cy="2340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42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Grp="1" noUngrp="1" noRot="1" noMove="1" noResize="1"/>
          </p:cNvGrpSpPr>
          <p:nvPr/>
        </p:nvGrpSpPr>
        <p:grpSpPr>
          <a:xfrm>
            <a:off x="756000" y="-433569"/>
            <a:ext cx="2111242" cy="2070347"/>
            <a:chOff x="0" y="0"/>
            <a:chExt cx="756621" cy="741966"/>
          </a:xfrm>
        </p:grpSpPr>
        <p:sp>
          <p:nvSpPr>
            <p:cNvPr id="3" name="Freeform 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756621" cy="741966"/>
            </a:xfrm>
            <a:custGeom>
              <a:avLst/>
              <a:gdLst/>
              <a:ahLst/>
              <a:cxnLst/>
              <a:rect l="l" t="t" r="r" b="b"/>
              <a:pathLst>
                <a:path w="756621" h="741966">
                  <a:moveTo>
                    <a:pt x="756621" y="0"/>
                  </a:moveTo>
                  <a:lnTo>
                    <a:pt x="756621" y="741966"/>
                  </a:lnTo>
                  <a:lnTo>
                    <a:pt x="378311" y="614966"/>
                  </a:lnTo>
                  <a:lnTo>
                    <a:pt x="0" y="741966"/>
                  </a:lnTo>
                  <a:lnTo>
                    <a:pt x="0" y="0"/>
                  </a:lnTo>
                  <a:lnTo>
                    <a:pt x="75662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4165">
                    <a:alpha val="100000"/>
                  </a:srgbClr>
                </a:gs>
                <a:gs pos="100000">
                  <a:srgbClr val="00609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4" name="TextBox 4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38100"/>
              <a:ext cx="756621" cy="6530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Grp="1" noUngrp="1" noRot="1" noMove="1" noResize="1"/>
          </p:cNvGrpSpPr>
          <p:nvPr/>
        </p:nvGrpSpPr>
        <p:grpSpPr>
          <a:xfrm rot="-10800000">
            <a:off x="756000" y="4304776"/>
            <a:ext cx="2111242" cy="3639858"/>
            <a:chOff x="0" y="0"/>
            <a:chExt cx="756621" cy="1304443"/>
          </a:xfrm>
        </p:grpSpPr>
        <p:sp>
          <p:nvSpPr>
            <p:cNvPr id="6" name="Freeform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756621" cy="1304443"/>
            </a:xfrm>
            <a:custGeom>
              <a:avLst/>
              <a:gdLst/>
              <a:ahLst/>
              <a:cxnLst/>
              <a:rect l="l" t="t" r="r" b="b"/>
              <a:pathLst>
                <a:path w="756621" h="1304443">
                  <a:moveTo>
                    <a:pt x="756621" y="0"/>
                  </a:moveTo>
                  <a:lnTo>
                    <a:pt x="756621" y="1190143"/>
                  </a:lnTo>
                  <a:lnTo>
                    <a:pt x="378311" y="1304443"/>
                  </a:lnTo>
                  <a:lnTo>
                    <a:pt x="0" y="1190143"/>
                  </a:lnTo>
                  <a:lnTo>
                    <a:pt x="0" y="0"/>
                  </a:lnTo>
                  <a:lnTo>
                    <a:pt x="75662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4165">
                    <a:alpha val="100000"/>
                  </a:srgbClr>
                </a:gs>
                <a:gs pos="100000">
                  <a:srgbClr val="006094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7" name="TextBox 7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38100"/>
              <a:ext cx="756621" cy="12282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6398379"/>
            <a:ext cx="2360122" cy="0"/>
          </a:xfrm>
          <a:prstGeom prst="line">
            <a:avLst/>
          </a:prstGeom>
          <a:ln w="19050" cap="flat">
            <a:solidFill>
              <a:srgbClr val="00416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9" name="AutoShape 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24424" y="6388854"/>
            <a:ext cx="2360122" cy="0"/>
          </a:xfrm>
          <a:prstGeom prst="line">
            <a:avLst/>
          </a:prstGeom>
          <a:ln w="19050" cap="flat">
            <a:solidFill>
              <a:srgbClr val="00416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10" name="TextBox 10"/>
          <p:cNvSpPr txBox="1"/>
          <p:nvPr/>
        </p:nvSpPr>
        <p:spPr>
          <a:xfrm>
            <a:off x="3693769" y="3076518"/>
            <a:ext cx="5157295" cy="848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532"/>
              </a:lnSpc>
            </a:pPr>
            <a:r>
              <a:rPr lang="en-US" sz="4000" dirty="0">
                <a:solidFill>
                  <a:srgbClr val="004165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Akshay Singh, DTM</a:t>
            </a:r>
          </a:p>
        </p:txBody>
      </p:sp>
      <p:sp>
        <p:nvSpPr>
          <p:cNvPr id="11" name="TextBox 11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64241" y="632175"/>
            <a:ext cx="5229499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pc="30">
                <a:solidFill>
                  <a:srgbClr val="004165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CERTIFICATE</a:t>
            </a:r>
          </a:p>
        </p:txBody>
      </p:sp>
      <p:sp>
        <p:nvSpPr>
          <p:cNvPr id="12" name="TextBox 1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64241" y="1589153"/>
            <a:ext cx="4107147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99"/>
              </a:lnSpc>
            </a:pPr>
            <a:r>
              <a:rPr lang="en-US" sz="2999" spc="14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OF APPRECIATION</a:t>
            </a:r>
          </a:p>
        </p:txBody>
      </p:sp>
      <p:sp>
        <p:nvSpPr>
          <p:cNvPr id="13" name="TextBox 13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2576760"/>
            <a:ext cx="3699428" cy="280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79"/>
              </a:lnSpc>
            </a:pPr>
            <a:r>
              <a:rPr lang="en-US" sz="1699" spc="8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certificate is proudly presented to</a:t>
            </a:r>
          </a:p>
        </p:txBody>
      </p:sp>
      <p:sp>
        <p:nvSpPr>
          <p:cNvPr id="14" name="TextBox 14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4168786"/>
            <a:ext cx="5129879" cy="871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79"/>
              </a:lnSpc>
            </a:pPr>
            <a:r>
              <a:rPr lang="en-US" sz="1699" spc="8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Participating as a </a:t>
            </a:r>
          </a:p>
          <a:p>
            <a:pPr algn="l">
              <a:lnSpc>
                <a:spcPts val="2379"/>
              </a:lnSpc>
            </a:pPr>
            <a:endParaRPr lang="en-US" sz="1699" spc="8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l">
              <a:lnSpc>
                <a:spcPts val="2379"/>
              </a:lnSpc>
            </a:pPr>
            <a:r>
              <a:rPr lang="en-US" sz="1699" spc="8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at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564202" y="6157714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DD/MM/YYYY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564202" y="6492168"/>
            <a:ext cx="2229858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4165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DATE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724424" y="6103104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NAME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724424" y="6446830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4165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DESIGNATION</a:t>
            </a:r>
          </a:p>
        </p:txBody>
      </p:sp>
      <p:sp>
        <p:nvSpPr>
          <p:cNvPr id="19" name="Freeform 1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88659" y="2141592"/>
            <a:ext cx="1445925" cy="1199725"/>
          </a:xfrm>
          <a:custGeom>
            <a:avLst/>
            <a:gdLst/>
            <a:ahLst/>
            <a:cxnLst/>
            <a:rect l="l" t="t" r="r" b="b"/>
            <a:pathLst>
              <a:path w="1445925" h="1199725">
                <a:moveTo>
                  <a:pt x="0" y="0"/>
                </a:moveTo>
                <a:lnTo>
                  <a:pt x="1445924" y="0"/>
                </a:lnTo>
                <a:lnTo>
                  <a:pt x="1445924" y="1199724"/>
                </a:lnTo>
                <a:lnTo>
                  <a:pt x="0" y="11997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IN"/>
          </a:p>
        </p:txBody>
      </p:sp>
      <p:sp>
        <p:nvSpPr>
          <p:cNvPr id="20" name="TextBox 20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96200" y="3432796"/>
            <a:ext cx="1630842" cy="347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</a:pPr>
            <a:r>
              <a:rPr lang="en-US" sz="2026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DISTRICT 98 </a:t>
            </a:r>
          </a:p>
        </p:txBody>
      </p:sp>
      <p:sp>
        <p:nvSpPr>
          <p:cNvPr id="21" name="AutoShape 21"/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327961" y="0"/>
            <a:ext cx="0" cy="7560000"/>
          </a:xfrm>
          <a:prstGeom prst="line">
            <a:avLst/>
          </a:prstGeom>
          <a:ln w="38100" cap="flat">
            <a:solidFill>
              <a:srgbClr val="00416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22" name="TextBox 22"/>
          <p:cNvSpPr txBox="1"/>
          <p:nvPr/>
        </p:nvSpPr>
        <p:spPr>
          <a:xfrm>
            <a:off x="5522937" y="4204763"/>
            <a:ext cx="3280147" cy="276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9"/>
              </a:lnSpc>
              <a:spcBef>
                <a:spcPct val="0"/>
              </a:spcBef>
            </a:pPr>
            <a:r>
              <a:rPr lang="en-US" sz="1799" dirty="0">
                <a:solidFill>
                  <a:srgbClr val="23527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ROLE PLAYER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761284" y="4809321"/>
            <a:ext cx="5065990" cy="265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9"/>
              </a:lnSpc>
              <a:spcBef>
                <a:spcPct val="0"/>
              </a:spcBef>
            </a:pPr>
            <a:r>
              <a:rPr lang="en-US" sz="1600" dirty="0">
                <a:solidFill>
                  <a:srgbClr val="235273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HUMOROUS SPEECH CONTEST - CLUB/AREA/DIVISION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Grp="1" noUngrp="1" noRot="1" noMove="1" noResize="1"/>
          </p:cNvGrpSpPr>
          <p:nvPr/>
        </p:nvGrpSpPr>
        <p:grpSpPr>
          <a:xfrm>
            <a:off x="756000" y="-433569"/>
            <a:ext cx="2111242" cy="2070347"/>
            <a:chOff x="0" y="0"/>
            <a:chExt cx="756621" cy="741966"/>
          </a:xfrm>
        </p:grpSpPr>
        <p:sp>
          <p:nvSpPr>
            <p:cNvPr id="3" name="Freeform 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756621" cy="741966"/>
            </a:xfrm>
            <a:custGeom>
              <a:avLst/>
              <a:gdLst/>
              <a:ahLst/>
              <a:cxnLst/>
              <a:rect l="l" t="t" r="r" b="b"/>
              <a:pathLst>
                <a:path w="756621" h="741966">
                  <a:moveTo>
                    <a:pt x="756621" y="0"/>
                  </a:moveTo>
                  <a:lnTo>
                    <a:pt x="756621" y="741966"/>
                  </a:lnTo>
                  <a:lnTo>
                    <a:pt x="378311" y="614966"/>
                  </a:lnTo>
                  <a:lnTo>
                    <a:pt x="0" y="741966"/>
                  </a:lnTo>
                  <a:lnTo>
                    <a:pt x="0" y="0"/>
                  </a:lnTo>
                  <a:lnTo>
                    <a:pt x="756621" y="0"/>
                  </a:lnTo>
                  <a:close/>
                </a:path>
              </a:pathLst>
            </a:custGeom>
            <a:gradFill rotWithShape="1">
              <a:gsLst>
                <a:gs pos="0">
                  <a:srgbClr val="3B0104">
                    <a:alpha val="100000"/>
                  </a:srgbClr>
                </a:gs>
                <a:gs pos="100000">
                  <a:srgbClr val="781327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4" name="TextBox 4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38100"/>
              <a:ext cx="756621" cy="6530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Grp="1" noUngrp="1" noRot="1" noMove="1" noResize="1"/>
          </p:cNvGrpSpPr>
          <p:nvPr/>
        </p:nvGrpSpPr>
        <p:grpSpPr>
          <a:xfrm rot="-10800000">
            <a:off x="756000" y="4304776"/>
            <a:ext cx="2111242" cy="3639858"/>
            <a:chOff x="0" y="0"/>
            <a:chExt cx="756621" cy="1304443"/>
          </a:xfrm>
        </p:grpSpPr>
        <p:sp>
          <p:nvSpPr>
            <p:cNvPr id="6" name="Freeform 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0"/>
              <a:ext cx="756621" cy="1304443"/>
            </a:xfrm>
            <a:custGeom>
              <a:avLst/>
              <a:gdLst/>
              <a:ahLst/>
              <a:cxnLst/>
              <a:rect l="l" t="t" r="r" b="b"/>
              <a:pathLst>
                <a:path w="756621" h="1304443">
                  <a:moveTo>
                    <a:pt x="756621" y="0"/>
                  </a:moveTo>
                  <a:lnTo>
                    <a:pt x="756621" y="1190143"/>
                  </a:lnTo>
                  <a:lnTo>
                    <a:pt x="378311" y="1304443"/>
                  </a:lnTo>
                  <a:lnTo>
                    <a:pt x="0" y="1190143"/>
                  </a:lnTo>
                  <a:lnTo>
                    <a:pt x="0" y="0"/>
                  </a:lnTo>
                  <a:lnTo>
                    <a:pt x="756621" y="0"/>
                  </a:lnTo>
                  <a:close/>
                </a:path>
              </a:pathLst>
            </a:custGeom>
            <a:gradFill rotWithShape="1">
              <a:gsLst>
                <a:gs pos="0">
                  <a:srgbClr val="3B0104">
                    <a:alpha val="100000"/>
                  </a:srgbClr>
                </a:gs>
                <a:gs pos="100000">
                  <a:srgbClr val="781327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IN"/>
            </a:p>
          </p:txBody>
        </p:sp>
        <p:sp>
          <p:nvSpPr>
            <p:cNvPr id="7" name="TextBox 7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-38100"/>
              <a:ext cx="756621" cy="12282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AutoShape 8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6398379"/>
            <a:ext cx="2360122" cy="0"/>
          </a:xfrm>
          <a:prstGeom prst="line">
            <a:avLst/>
          </a:prstGeom>
          <a:ln w="19050" cap="flat">
            <a:solidFill>
              <a:srgbClr val="77243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9" name="AutoShape 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24424" y="6388854"/>
            <a:ext cx="2360122" cy="0"/>
          </a:xfrm>
          <a:prstGeom prst="line">
            <a:avLst/>
          </a:prstGeom>
          <a:ln w="19050" cap="flat">
            <a:solidFill>
              <a:srgbClr val="77243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10" name="TextBox 10"/>
          <p:cNvSpPr txBox="1"/>
          <p:nvPr/>
        </p:nvSpPr>
        <p:spPr>
          <a:xfrm>
            <a:off x="3693769" y="3076518"/>
            <a:ext cx="5157295" cy="8481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532"/>
              </a:lnSpc>
            </a:pPr>
            <a:r>
              <a:rPr lang="en-US" sz="4000" dirty="0">
                <a:solidFill>
                  <a:srgbClr val="77243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Akshay Singh, DTM</a:t>
            </a:r>
          </a:p>
        </p:txBody>
      </p:sp>
      <p:sp>
        <p:nvSpPr>
          <p:cNvPr id="11" name="TextBox 11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64241" y="632175"/>
            <a:ext cx="5229499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pc="30">
                <a:solidFill>
                  <a:srgbClr val="772432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CERTIFICATE</a:t>
            </a:r>
          </a:p>
        </p:txBody>
      </p:sp>
      <p:sp>
        <p:nvSpPr>
          <p:cNvPr id="12" name="TextBox 1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64241" y="1589153"/>
            <a:ext cx="4107147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99"/>
              </a:lnSpc>
            </a:pPr>
            <a:r>
              <a:rPr lang="en-US" sz="2999" spc="14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OF APPRECIATION</a:t>
            </a:r>
          </a:p>
        </p:txBody>
      </p:sp>
      <p:sp>
        <p:nvSpPr>
          <p:cNvPr id="13" name="TextBox 13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2576760"/>
            <a:ext cx="3699428" cy="2806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79"/>
              </a:lnSpc>
            </a:pPr>
            <a:r>
              <a:rPr lang="en-US" sz="1699" spc="8" dirty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certificate is proudly presented to</a:t>
            </a:r>
          </a:p>
        </p:txBody>
      </p:sp>
      <p:sp>
        <p:nvSpPr>
          <p:cNvPr id="14" name="TextBox 14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64202" y="4168786"/>
            <a:ext cx="5129879" cy="871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79"/>
              </a:lnSpc>
            </a:pPr>
            <a:r>
              <a:rPr lang="en-US" sz="1699" spc="8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Participating as a </a:t>
            </a:r>
          </a:p>
          <a:p>
            <a:pPr algn="l">
              <a:lnSpc>
                <a:spcPts val="2379"/>
              </a:lnSpc>
            </a:pPr>
            <a:endParaRPr lang="en-US" sz="1699" spc="8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l">
              <a:lnSpc>
                <a:spcPts val="2379"/>
              </a:lnSpc>
            </a:pPr>
            <a:r>
              <a:rPr lang="en-US" sz="1699" spc="8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at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564202" y="6157714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DD/MM/YYYY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564202" y="6492168"/>
            <a:ext cx="2229858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77243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DATE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724424" y="6103104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NAME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724424" y="6446830"/>
            <a:ext cx="2360122" cy="240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0"/>
              </a:lnSpc>
            </a:pPr>
            <a:r>
              <a:rPr lang="en-US" sz="1400" spc="7">
                <a:solidFill>
                  <a:srgbClr val="77243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DESIGNATION</a:t>
            </a:r>
          </a:p>
        </p:txBody>
      </p:sp>
      <p:sp>
        <p:nvSpPr>
          <p:cNvPr id="19" name="Freeform 19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88659" y="2141592"/>
            <a:ext cx="1445925" cy="1199725"/>
          </a:xfrm>
          <a:custGeom>
            <a:avLst/>
            <a:gdLst/>
            <a:ahLst/>
            <a:cxnLst/>
            <a:rect l="l" t="t" r="r" b="b"/>
            <a:pathLst>
              <a:path w="1445925" h="1199725">
                <a:moveTo>
                  <a:pt x="0" y="0"/>
                </a:moveTo>
                <a:lnTo>
                  <a:pt x="1445924" y="0"/>
                </a:lnTo>
                <a:lnTo>
                  <a:pt x="1445924" y="1199724"/>
                </a:lnTo>
                <a:lnTo>
                  <a:pt x="0" y="11997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IN"/>
          </a:p>
        </p:txBody>
      </p:sp>
      <p:sp>
        <p:nvSpPr>
          <p:cNvPr id="20" name="TextBox 20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96200" y="3432796"/>
            <a:ext cx="1630842" cy="347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</a:pPr>
            <a:r>
              <a:rPr lang="en-US" sz="2026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DISTRICT 98 </a:t>
            </a:r>
          </a:p>
        </p:txBody>
      </p:sp>
      <p:sp>
        <p:nvSpPr>
          <p:cNvPr id="21" name="AutoShape 21"/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327961" y="0"/>
            <a:ext cx="0" cy="7560000"/>
          </a:xfrm>
          <a:prstGeom prst="line">
            <a:avLst/>
          </a:prstGeom>
          <a:ln w="38100" cap="flat">
            <a:solidFill>
              <a:srgbClr val="77243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IN"/>
          </a:p>
        </p:txBody>
      </p:sp>
      <p:sp>
        <p:nvSpPr>
          <p:cNvPr id="22" name="TextBox 22"/>
          <p:cNvSpPr txBox="1"/>
          <p:nvPr/>
        </p:nvSpPr>
        <p:spPr>
          <a:xfrm>
            <a:off x="5804399" y="4204763"/>
            <a:ext cx="2654888" cy="276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9"/>
              </a:lnSpc>
              <a:spcBef>
                <a:spcPct val="0"/>
              </a:spcBef>
            </a:pPr>
            <a:r>
              <a:rPr lang="en-US" sz="1799">
                <a:solidFill>
                  <a:srgbClr val="77243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ROLE PLAYER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018556" y="4763781"/>
            <a:ext cx="5065990" cy="276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9"/>
              </a:lnSpc>
              <a:spcBef>
                <a:spcPct val="0"/>
              </a:spcBef>
            </a:pPr>
            <a:r>
              <a:rPr lang="en-US" sz="1799" dirty="0">
                <a:solidFill>
                  <a:srgbClr val="77243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rPr>
              <a:t>EVALUATION CONTEST – CLUB/AREA/DIVISION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1883A-D5D9-6418-2172-D5B9FB020DE1}"/>
              </a:ext>
            </a:extLst>
          </p:cNvPr>
          <p:cNvSpPr txBox="1"/>
          <p:nvPr/>
        </p:nvSpPr>
        <p:spPr>
          <a:xfrm>
            <a:off x="1530276" y="3259959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>
                <a:hlinkClick r:id="rId2"/>
              </a:rPr>
              <a:t>https://bit.ly/DPRM98_CERTIFICATES</a:t>
            </a:r>
            <a:endParaRPr lang="en-IN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2BF77A-4627-3451-4501-6AE7E9182420}"/>
              </a:ext>
            </a:extLst>
          </p:cNvPr>
          <p:cNvSpPr txBox="1"/>
          <p:nvPr/>
        </p:nvSpPr>
        <p:spPr>
          <a:xfrm>
            <a:off x="1501942" y="1978050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/>
              <a:t>EDITABLE CANVA TEMPLATE</a:t>
            </a:r>
          </a:p>
        </p:txBody>
      </p:sp>
    </p:spTree>
    <p:extLst>
      <p:ext uri="{BB962C8B-B14F-4D97-AF65-F5344CB8AC3E}">
        <p14:creationId xmlns:p14="http://schemas.microsoft.com/office/powerpoint/2010/main" val="3104462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B510F3C-D8CF-4FA8-8F2B-91A9A1797E2B}" vid="{4F0A4D93-D568-4F90-BF3D-41FB6E59AA9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9F52F53BED441B370C8F00B9920ED" ma:contentTypeVersion="10" ma:contentTypeDescription="Create a new document." ma:contentTypeScope="" ma:versionID="de1aab9a499ecef310523eec066db69e">
  <xsd:schema xmlns:xsd="http://www.w3.org/2001/XMLSchema" xmlns:xs="http://www.w3.org/2001/XMLSchema" xmlns:p="http://schemas.microsoft.com/office/2006/metadata/properties" xmlns:ns2="1dc0d282-237d-4090-a051-d03989b1a9b0" xmlns:ns3="24382ca7-d2b4-488d-989b-aea0cb0fb7ef" targetNamespace="http://schemas.microsoft.com/office/2006/metadata/properties" ma:root="true" ma:fieldsID="d33b33b471debc55ffa91b5732246a45" ns2:_="" ns3:_="">
    <xsd:import namespace="1dc0d282-237d-4090-a051-d03989b1a9b0"/>
    <xsd:import namespace="24382ca7-d2b4-488d-989b-aea0cb0fb7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0d282-237d-4090-a051-d03989b1a9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d72a4509-c6e8-4b37-892b-ac3e95df6b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382ca7-d2b4-488d-989b-aea0cb0fb7e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d2f67f4-e52c-4de2-bb5c-309ff6e7149f}" ma:internalName="TaxCatchAll" ma:showField="CatchAllData" ma:web="24382ca7-d2b4-488d-989b-aea0cb0fb7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4382ca7-d2b4-488d-989b-aea0cb0fb7ef" xsi:nil="true"/>
    <lcf76f155ced4ddcb4097134ff3c332f xmlns="1dc0d282-237d-4090-a051-d03989b1a9b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28E80A-5B0E-47C8-87C6-38F4D4EB2E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7FEA78-B879-4C54-A440-CA394BD72F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c0d282-237d-4090-a051-d03989b1a9b0"/>
    <ds:schemaRef ds:uri="24382ca7-d2b4-488d-989b-aea0cb0fb7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616257-49DB-4D92-8DE3-198829E91A3F}">
  <ds:schemaRefs>
    <ds:schemaRef ds:uri="http://schemas.microsoft.com/office/2006/metadata/properties"/>
    <ds:schemaRef ds:uri="http://schemas.microsoft.com/office/infopath/2007/PartnerControls"/>
    <ds:schemaRef ds:uri="24382ca7-d2b4-488d-989b-aea0cb0fb7ef"/>
    <ds:schemaRef ds:uri="1dc0d282-237d-4090-a051-d03989b1a9b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Editable_RolePlayer_Certificates_2024_2025_D98</Template>
  <TotalTime>6</TotalTime>
  <Words>165</Words>
  <Application>Microsoft Office PowerPoint</Application>
  <PresentationFormat>Custom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Source Sans Pro</vt:lpstr>
      <vt:lpstr>Montserrat Classic</vt:lpstr>
      <vt:lpstr>Montserrat</vt:lpstr>
      <vt:lpstr>Arial</vt:lpstr>
      <vt:lpstr>Montserrat Bold</vt:lpstr>
      <vt:lpstr>Montserrat Medium</vt:lpstr>
      <vt:lpstr>Calibri</vt:lpstr>
      <vt:lpstr>Montserrat Semi-Bold</vt:lpstr>
      <vt:lpstr>Montserrat Classic Bold</vt:lpstr>
      <vt:lpstr>Source Sans Pro Bold</vt:lpstr>
      <vt:lpstr>Montserrat Ultra-Bold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Akshay Singh</cp:lastModifiedBy>
  <cp:revision>1</cp:revision>
  <dcterms:created xsi:type="dcterms:W3CDTF">2024-08-13T20:42:11Z</dcterms:created>
  <dcterms:modified xsi:type="dcterms:W3CDTF">2024-08-13T20:49:04Z</dcterms:modified>
  <dc:identifier>DAGK1WcB80s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0x010100B799F52F53BED441B370C8F00B9920ED</vt:lpwstr>
  </property>
  <property fmtid="{D5CDD505-2E9C-101B-9397-08002B2CF9AE}" pid="3" name="Order">
    <vt:r8>3100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</Properties>
</file>